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599" autoAdjust="0"/>
  </p:normalViewPr>
  <p:slideViewPr>
    <p:cSldViewPr snapToGrid="0" snapToObjects="1">
      <p:cViewPr varScale="1">
        <p:scale>
          <a:sx n="102" d="100"/>
          <a:sy n="102" d="100"/>
        </p:scale>
        <p:origin x="-10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538" y="4013971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An app and </a:t>
            </a:r>
            <a:r>
              <a:rPr lang="en-US" b="1" dirty="0" smtClean="0">
                <a:solidFill>
                  <a:schemeClr val="bg1"/>
                </a:solidFill>
              </a:rPr>
              <a:t>webpage </a:t>
            </a:r>
            <a:r>
              <a:rPr lang="en-US" b="1" dirty="0" smtClean="0">
                <a:solidFill>
                  <a:schemeClr val="bg1"/>
                </a:solidFill>
              </a:rPr>
              <a:t>interaction with </a:t>
            </a:r>
            <a:r>
              <a:rPr lang="en-US" b="1" dirty="0" smtClean="0">
                <a:solidFill>
                  <a:schemeClr val="bg1"/>
                </a:solidFill>
              </a:rPr>
              <a:t>users </a:t>
            </a:r>
            <a:r>
              <a:rPr lang="en-US" b="1" dirty="0" smtClean="0">
                <a:solidFill>
                  <a:schemeClr val="bg1"/>
                </a:solidFill>
              </a:rPr>
              <a:t>and </a:t>
            </a:r>
            <a:r>
              <a:rPr lang="en-US" b="1" dirty="0" smtClean="0">
                <a:solidFill>
                  <a:schemeClr val="bg1"/>
                </a:solidFill>
              </a:rPr>
              <a:t>organizers of the Rock </a:t>
            </a:r>
            <a:r>
              <a:rPr lang="en-US" b="1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Earth organization.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9123" y="1496480"/>
            <a:ext cx="7772400" cy="147002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The Rocky Road app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96" y="2237149"/>
            <a:ext cx="7485994" cy="265202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Features:</a:t>
            </a:r>
          </a:p>
          <a:p>
            <a:r>
              <a:rPr lang="en-US" sz="2800" dirty="0" smtClean="0"/>
              <a:t>Scroll through current campaigns.</a:t>
            </a:r>
          </a:p>
          <a:p>
            <a:r>
              <a:rPr lang="en-US" sz="2800" dirty="0" smtClean="0"/>
              <a:t>Upload supporter’s photo.</a:t>
            </a:r>
          </a:p>
          <a:p>
            <a:r>
              <a:rPr lang="en-US" sz="2800" dirty="0" smtClean="0"/>
              <a:t>Share campaign on social media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ign up for petitions.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application</a:t>
            </a:r>
            <a:endParaRPr lang="en-US" dirty="0"/>
          </a:p>
        </p:txBody>
      </p:sp>
      <p:pic>
        <p:nvPicPr>
          <p:cNvPr id="8" name="Picture 7" descr="android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88" y="4889172"/>
            <a:ext cx="2274755" cy="17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15-10-17-11-05-4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33" r="-34933"/>
          <a:stretch>
            <a:fillRect/>
          </a:stretch>
        </p:blipFill>
        <p:spPr>
          <a:xfrm>
            <a:off x="-649530" y="1410241"/>
            <a:ext cx="4621528" cy="52997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App</a:t>
            </a:r>
            <a:endParaRPr lang="en-US" dirty="0"/>
          </a:p>
        </p:txBody>
      </p:sp>
      <p:pic>
        <p:nvPicPr>
          <p:cNvPr id="6" name="Picture 5" descr="Screenshot_2015-10-17-11-05-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28" y="1410241"/>
            <a:ext cx="2996095" cy="5326390"/>
          </a:xfrm>
          <a:prstGeom prst="rect">
            <a:avLst/>
          </a:prstGeom>
        </p:spPr>
      </p:pic>
      <p:pic>
        <p:nvPicPr>
          <p:cNvPr id="7" name="Picture 6" descr="Screenshot_2015-10-17-11-05-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23" y="1556513"/>
            <a:ext cx="2771957" cy="49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8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4946" y="2104406"/>
            <a:ext cx="6963035" cy="348631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Features:</a:t>
            </a:r>
          </a:p>
          <a:p>
            <a:r>
              <a:rPr lang="en-US" sz="2800" dirty="0" smtClean="0"/>
              <a:t>Statistics of current supporters in each campaign and current volunteers.</a:t>
            </a:r>
          </a:p>
          <a:p>
            <a:r>
              <a:rPr lang="en-US" sz="2800" dirty="0" smtClean="0"/>
              <a:t>Staff are able to add new campaigns.</a:t>
            </a:r>
          </a:p>
          <a:p>
            <a:r>
              <a:rPr lang="en-US" sz="2800" dirty="0"/>
              <a:t>L</a:t>
            </a:r>
            <a:r>
              <a:rPr lang="en-US" sz="2800" dirty="0" smtClean="0"/>
              <a:t>isting of current campaigns and info.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Organizer’s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3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website</a:t>
            </a:r>
            <a:endParaRPr lang="en-US" dirty="0"/>
          </a:p>
        </p:txBody>
      </p:sp>
      <p:pic>
        <p:nvPicPr>
          <p:cNvPr id="8" name="Content Placeholder 7" descr="organiz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4650"/>
          <a:stretch>
            <a:fillRect/>
          </a:stretch>
        </p:blipFill>
        <p:spPr>
          <a:xfrm>
            <a:off x="381000" y="1719263"/>
            <a:ext cx="7737475" cy="4406900"/>
          </a:xfrm>
        </p:spPr>
      </p:pic>
    </p:spTree>
    <p:extLst>
      <p:ext uri="{BB962C8B-B14F-4D97-AF65-F5344CB8AC3E}">
        <p14:creationId xmlns:p14="http://schemas.microsoft.com/office/powerpoint/2010/main" val="234353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rganizer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 b="81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7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Update users from app offline to website.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Option to sign up on website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Multimedia upload/integration 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138</TotalTime>
  <Words>104</Words>
  <Application>Microsoft Macintosh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Grid</vt:lpstr>
      <vt:lpstr>The Rocky Road app</vt:lpstr>
      <vt:lpstr>User’s application</vt:lpstr>
      <vt:lpstr>Screenshot of App</vt:lpstr>
      <vt:lpstr>Organizer’s website</vt:lpstr>
      <vt:lpstr>Screenshot of website</vt:lpstr>
      <vt:lpstr>Screenshot of Website</vt:lpstr>
      <vt:lpstr>Future aspirations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Rocky Road app</dc:title>
  <dc:creator>Sheerin Chaudhary</dc:creator>
  <cp:lastModifiedBy>Sheerin Chaudhary</cp:lastModifiedBy>
  <cp:revision>27</cp:revision>
  <dcterms:created xsi:type="dcterms:W3CDTF">2015-10-17T11:43:12Z</dcterms:created>
  <dcterms:modified xsi:type="dcterms:W3CDTF">2015-10-17T15:23:38Z</dcterms:modified>
</cp:coreProperties>
</file>